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</p:sldIdLst>
  <p:sldSz cx="6858000" cy="9144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50" d="100"/>
          <a:sy n="150" d="100"/>
        </p:scale>
        <p:origin x="-1590" y="1548"/>
      </p:cViewPr>
      <p:guideLst>
        <p:guide orient="horz" pos="288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2840568"/>
            <a:ext cx="5829300" cy="196003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28700" y="5181600"/>
            <a:ext cx="4800600" cy="23368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426BA-A223-4FB9-977C-BF890B85925B}" type="datetimeFigureOut">
              <a:rPr lang="en-GB" smtClean="0"/>
              <a:t>23/03/2016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394D8-E7BB-4E1E-9030-7236024E35C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83391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426BA-A223-4FB9-977C-BF890B85925B}" type="datetimeFigureOut">
              <a:rPr lang="en-GB" smtClean="0"/>
              <a:t>23/03/2016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394D8-E7BB-4E1E-9030-7236024E35C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69510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72050" y="366185"/>
            <a:ext cx="1543050" cy="780203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42900" y="366185"/>
            <a:ext cx="4514850" cy="780203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426BA-A223-4FB9-977C-BF890B85925B}" type="datetimeFigureOut">
              <a:rPr lang="en-GB" smtClean="0"/>
              <a:t>23/03/2016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394D8-E7BB-4E1E-9030-7236024E35C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36312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426BA-A223-4FB9-977C-BF890B85925B}" type="datetimeFigureOut">
              <a:rPr lang="en-GB" smtClean="0"/>
              <a:t>23/03/2016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394D8-E7BB-4E1E-9030-7236024E35C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36953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735" y="5875867"/>
            <a:ext cx="5829300" cy="181610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1735" y="3875618"/>
            <a:ext cx="5829300" cy="2000249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426BA-A223-4FB9-977C-BF890B85925B}" type="datetimeFigureOut">
              <a:rPr lang="en-GB" smtClean="0"/>
              <a:t>23/03/2016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394D8-E7BB-4E1E-9030-7236024E35C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34090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2900" y="2133601"/>
            <a:ext cx="3028950" cy="603461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86150" y="2133601"/>
            <a:ext cx="3028950" cy="603461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426BA-A223-4FB9-977C-BF890B85925B}" type="datetimeFigureOut">
              <a:rPr lang="en-GB" smtClean="0"/>
              <a:t>23/03/2016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394D8-E7BB-4E1E-9030-7236024E35C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69168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2046817"/>
            <a:ext cx="3030141" cy="85301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2900" y="2899833"/>
            <a:ext cx="3030141" cy="526838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83769" y="2046817"/>
            <a:ext cx="3031331" cy="85301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83769" y="2899833"/>
            <a:ext cx="3031331" cy="526838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426BA-A223-4FB9-977C-BF890B85925B}" type="datetimeFigureOut">
              <a:rPr lang="en-GB" smtClean="0"/>
              <a:t>23/03/2016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394D8-E7BB-4E1E-9030-7236024E35C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44613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426BA-A223-4FB9-977C-BF890B85925B}" type="datetimeFigureOut">
              <a:rPr lang="en-GB" smtClean="0"/>
              <a:t>23/03/2016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394D8-E7BB-4E1E-9030-7236024E35C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40395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426BA-A223-4FB9-977C-BF890B85925B}" type="datetimeFigureOut">
              <a:rPr lang="en-GB" smtClean="0"/>
              <a:t>23/03/2016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394D8-E7BB-4E1E-9030-7236024E35C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75545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364067"/>
            <a:ext cx="2256235" cy="154940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81287" y="364067"/>
            <a:ext cx="3833813" cy="780415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1913467"/>
            <a:ext cx="2256235" cy="625475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426BA-A223-4FB9-977C-BF890B85925B}" type="datetimeFigureOut">
              <a:rPr lang="en-GB" smtClean="0"/>
              <a:t>23/03/2016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394D8-E7BB-4E1E-9030-7236024E35C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05401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4216" y="6400800"/>
            <a:ext cx="4114800" cy="7556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344216" y="817033"/>
            <a:ext cx="41148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44216" y="7156451"/>
            <a:ext cx="4114800" cy="107314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426BA-A223-4FB9-977C-BF890B85925B}" type="datetimeFigureOut">
              <a:rPr lang="en-GB" smtClean="0"/>
              <a:t>23/03/2016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394D8-E7BB-4E1E-9030-7236024E35C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57234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42900" y="366184"/>
            <a:ext cx="61722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2133601"/>
            <a:ext cx="6172200" cy="60346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2900" y="8475134"/>
            <a:ext cx="16002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7426BA-A223-4FB9-977C-BF890B85925B}" type="datetimeFigureOut">
              <a:rPr lang="en-GB" smtClean="0"/>
              <a:t>23/03/2016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343150" y="8475134"/>
            <a:ext cx="21717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914900" y="8475134"/>
            <a:ext cx="16002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D394D8-E7BB-4E1E-9030-7236024E35C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9923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7" Type="http://schemas.openxmlformats.org/officeDocument/2006/relationships/image" Target="../media/image10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emf"/><Relationship Id="rId5" Type="http://schemas.openxmlformats.org/officeDocument/2006/relationships/image" Target="../media/image8.emf"/><Relationship Id="rId4" Type="http://schemas.openxmlformats.org/officeDocument/2006/relationships/image" Target="../media/image7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3216" y="395536"/>
            <a:ext cx="6172200" cy="936104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New symmetrisation</a:t>
            </a:r>
            <a:br>
              <a:rPr lang="en-GB" dirty="0" smtClean="0"/>
            </a:br>
            <a:r>
              <a:rPr lang="en-GB" dirty="0" smtClean="0"/>
              <a:t>combine [1,1,0] &amp; [1,-1,0]</a:t>
            </a:r>
            <a:endParaRPr lang="en-GB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32" y="1979712"/>
            <a:ext cx="3493320" cy="26184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2867" y="1919400"/>
            <a:ext cx="3561173" cy="2669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5066" y="4788024"/>
            <a:ext cx="3403910" cy="25514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38" y="4756894"/>
            <a:ext cx="3499978" cy="26234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92696" y="1550068"/>
            <a:ext cx="2074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Reflections: (sigma) </a:t>
            </a:r>
            <a:endParaRPr lang="en-GB" dirty="0"/>
          </a:p>
        </p:txBody>
      </p:sp>
      <p:sp>
        <p:nvSpPr>
          <p:cNvPr id="9" name="TextBox 8"/>
          <p:cNvSpPr txBox="1"/>
          <p:nvPr/>
        </p:nvSpPr>
        <p:spPr>
          <a:xfrm>
            <a:off x="3933056" y="1538372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Shifts: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202313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0688" y="395537"/>
            <a:ext cx="5829300" cy="576063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All equivalent zones</a:t>
            </a:r>
            <a:endParaRPr lang="en-GB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7601" y="1259872"/>
            <a:ext cx="2881719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40" y="1187864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33" y="3347864"/>
            <a:ext cx="2881719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1008" y="3420112"/>
            <a:ext cx="2881719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442" y="5796376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7602" y="5796136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Straight Connector 4"/>
          <p:cNvCxnSpPr/>
          <p:nvPr/>
        </p:nvCxnSpPr>
        <p:spPr>
          <a:xfrm>
            <a:off x="4509120" y="2267864"/>
            <a:ext cx="72008" cy="54004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4941168" y="1835696"/>
            <a:ext cx="72008" cy="59405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39019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</TotalTime>
  <Words>12</Words>
  <Application>Microsoft Office PowerPoint</Application>
  <PresentationFormat>On-screen Show (4:3)</PresentationFormat>
  <Paragraphs>4</Paragraphs>
  <Slides>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3" baseType="lpstr">
      <vt:lpstr>Office Theme</vt:lpstr>
      <vt:lpstr>New symmetrisation combine [1,1,0] &amp; [1,-1,0]</vt:lpstr>
      <vt:lpstr>All equivalent zones</vt:lpstr>
    </vt:vector>
  </TitlesOfParts>
  <Company>STFC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New symmetrisation combine [1,1,0] &amp; [1,-1,0]</dc:title>
  <dc:creator>Buts, Alex (STFC,RAL,ISIS)</dc:creator>
  <cp:lastModifiedBy>Buts, Alex (STFC,RAL,ISIS)</cp:lastModifiedBy>
  <cp:revision>4</cp:revision>
  <dcterms:created xsi:type="dcterms:W3CDTF">2016-03-23T09:38:55Z</dcterms:created>
  <dcterms:modified xsi:type="dcterms:W3CDTF">2016-03-23T10:26:30Z</dcterms:modified>
</cp:coreProperties>
</file>